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75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0520" y="0"/>
            <a:ext cx="672338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9075" y="0"/>
            <a:ext cx="666115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5095" y="-4445"/>
            <a:ext cx="6842125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9525" y="0"/>
            <a:ext cx="70929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4295" y="-635"/>
            <a:ext cx="696341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3940" y="6985"/>
            <a:ext cx="7505700" cy="68980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4145" y="-2540"/>
            <a:ext cx="6826250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7615" y="0"/>
            <a:ext cx="71767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9525" y="-3175"/>
            <a:ext cx="7096760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430" y="0"/>
            <a:ext cx="70891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2655" y="0"/>
            <a:ext cx="780669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0"/>
            <a:ext cx="70491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385" y="0"/>
            <a:ext cx="7047230" cy="6824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8915" y="1270"/>
            <a:ext cx="66935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0"/>
            <a:ext cx="682561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940" y="-24130"/>
            <a:ext cx="7015480" cy="6882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9520" y="24130"/>
            <a:ext cx="7134225" cy="6847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0" y="-46355"/>
            <a:ext cx="6946900" cy="6913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g1800</cp:lastModifiedBy>
  <cp:revision>2</cp:revision>
  <dcterms:created xsi:type="dcterms:W3CDTF">2020-01-15T11:09:00Z</dcterms:created>
  <dcterms:modified xsi:type="dcterms:W3CDTF">2025-02-25T10:51:49Z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765659D32C0A456DA1AFBC73A3710AF4_13</vt:lpwstr>
  </property>
  <property fmtid="{D5CDD505-2E9C-101B-9397-08002B2CF9AE}" pid="3" name="KSOProductBuildVer">
    <vt:lpwstr>2052-12.1.0.19770</vt:lpwstr>
  </property>
</Properties>
</file>